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custDataLst>
    <p:tags r:id="rId4"/>
  </p:custDataLst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47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597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137B07-31DA-4447-3E6F-FA0C08E55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2E506A8-60DF-DE4B-0839-2BFE3623A1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89C450-8F43-0C13-8DE8-A676A894A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29-B5C0-4F15-9F3E-2D3A05069339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A5F6105-432E-21F6-6CF6-183BBF15D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15F566-4791-FE5C-E477-A7D70769B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1E2F-2532-4E3B-B51D-7D830204346F}" type="slidenum">
              <a:rPr lang="tr-TR" smtClean="0"/>
              <a:t>‹#›</a:t>
            </a:fld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52478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F5E31A0-15E6-365C-F76D-1242E7DEB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1B767B0-5795-CCF7-04A4-BBA073449F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8442F8D-EC72-2A98-7C4E-DCE63197C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29-B5C0-4F15-9F3E-2D3A05069339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645E47F-2031-909E-4BB8-3BEC288B5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8CD76FF-2215-2984-ECB4-685F344E2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1E2F-2532-4E3B-B51D-7D8302043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0871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8D7F374-1B05-199B-28DD-8D89F85390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0415D6A-8B19-93C3-A25B-3CA83580C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0D7A52-CC7B-4BBD-6BDD-1125E9990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29-B5C0-4F15-9F3E-2D3A05069339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A5EEE9F-3F8C-1261-4D33-71925476C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76B7BF-9416-8A25-B2C3-2F346567A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1E2F-2532-4E3B-B51D-7D8302043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668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2BD2E3-18C7-7E68-3465-ED6CA50B5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3DC845-0C11-5562-1BE6-12E1E11E3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A448F2A-7A12-1876-C164-3B1660002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29-B5C0-4F15-9F3E-2D3A05069339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EB6654-10F2-1736-D349-36BA76AA9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D10E17D-89ED-B7E0-DF05-6C62D9950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1E2F-2532-4E3B-B51D-7D8302043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381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18E23A6-7865-3485-ACB2-D8A6AB2E3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8128D0D-B5CF-3816-D5E5-D8C44D837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F1B92FD-D5EF-3EB8-9132-21FE0E33C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29-B5C0-4F15-9F3E-2D3A05069339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44D1614-9EB9-7E62-AB4C-923960FB5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BC76429-C7A9-8E7B-1A8F-80BEB198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1E2F-2532-4E3B-B51D-7D8302043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02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0DDEBA-5EC6-A180-3625-1ADBD0BCF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17F6E4-2DDB-63FC-89F1-2702D8B746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DE43DD3-66D8-2C42-DAFD-8449151F8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E0F07611-900F-636E-2E91-5AE3A2323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29-B5C0-4F15-9F3E-2D3A05069339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8A39D87-CCFC-3DA4-C5C0-871C83056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551C8BE-CB2A-B427-8551-BACC1182D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1E2F-2532-4E3B-B51D-7D8302043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9547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FBFFC4F-B893-4DA1-3748-05C21F6DA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4C12934-EE97-DDA8-2D17-2CB6364EB0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A9AE37B-2EC8-660A-5917-FFA0CA4AC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3C403AD-252A-EA33-AED8-6735DAF54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90E68AD-7B47-179F-371F-03B0555D79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93C9778-7753-9413-FB60-70DA5DAD2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29-B5C0-4F15-9F3E-2D3A05069339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465A75F-DCB3-1245-D9BA-5AAF15F36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D924C6A-7BFE-2AAA-5C8A-40BDFDF7E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1E2F-2532-4E3B-B51D-7D8302043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7309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259E7C-D8EE-389D-CCED-07DB8C17C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775BD6C-B8D0-1838-1964-663B74E1F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29-B5C0-4F15-9F3E-2D3A05069339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538F194-1587-E682-6F0D-7D66A2222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906DF39-BB97-2650-7F05-326C3B6F5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1E2F-2532-4E3B-B51D-7D8302043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929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CF4C599-77FA-6E72-F82E-953AFF028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29-B5C0-4F15-9F3E-2D3A05069339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4B6EBC1-36E1-C249-A39B-E6EE24B0F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BAD9EBA-13CF-8A85-7F75-235F6FB77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1E2F-2532-4E3B-B51D-7D8302043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28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BFEF1ED-3AC1-3F7E-16E1-1E53F1EE6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5D77ECC-D72D-D484-6289-06E01B03D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9020485-CFF8-549E-D24B-B61D5EE66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F6AF9E2-7857-7630-D7D3-8C24E39AA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29-B5C0-4F15-9F3E-2D3A05069339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366399-4D75-430E-98E7-D7B31BFAD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309C644-A03C-421A-071E-5093CE0C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1E2F-2532-4E3B-B51D-7D8302043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5527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3233684-AFBF-32EE-783A-4C67EB141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17F9180D-4A8F-BF97-B608-25253EC7C2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4F1ACD9-645C-2724-3503-E75022768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00E0595-6EAB-D7CB-570A-6B9A8F984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9B29-B5C0-4F15-9F3E-2D3A05069339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52CD70A-812B-3347-F9EA-6103ACBF4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E235959-5E78-B440-983F-E98459734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D1E2F-2532-4E3B-B51D-7D830204346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807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BF20C0C-BEFC-2296-93A2-7A87A3A93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60" y="1125520"/>
            <a:ext cx="11525451" cy="1156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DD07553-9A4D-AB13-1945-70537783C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8060" y="2441641"/>
            <a:ext cx="11525451" cy="3795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631BBAD-BDCB-424D-8551-AE346A1382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E9B29-B5C0-4F15-9F3E-2D3A05069339}" type="datetimeFigureOut">
              <a:rPr lang="tr-TR" smtClean="0"/>
              <a:t>28.04.2023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4BC4E80-2811-6EA1-668D-EC178136CB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40A295E-9B24-311F-13FB-F8200F2123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D1E2F-2532-4E3B-B51D-7D830204346F}" type="slidenum">
              <a:rPr lang="tr-TR" smtClean="0"/>
              <a:t>‹#›</a:t>
            </a:fld>
            <a:endParaRPr lang="tr-TR"/>
          </a:p>
        </p:txBody>
      </p:sp>
    </p:spTree>
    <p:custDataLst>
      <p:tags r:id="rId13"/>
    </p:custDataLst>
    <p:extLst>
      <p:ext uri="{BB962C8B-B14F-4D97-AF65-F5344CB8AC3E}">
        <p14:creationId xmlns:p14="http://schemas.microsoft.com/office/powerpoint/2010/main" val="1025628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454774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D0AE162-7F0C-5C14-510B-93ADEA1B7B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A794E17-C524-E396-670A-CE853A5823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C803FE85-E413-DD30-E106-66B526F5FB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86" y="666"/>
            <a:ext cx="12189628" cy="68566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47474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AF5545C-7CFA-711D-175F-9E56291DF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43D580B-EEB2-ED27-4227-9C2466F3D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94471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EMASI" val="C93PkW64"/>
  <p:tag name="ARTICULATE_SLIDE_THUMBNAIL_REFRESH" val="1"/>
  <p:tag name="ARTICULATE_SLIDE_COUNT" val="2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Hasan Küçük</dc:creator>
  <cp:lastModifiedBy>Hasan Küçük</cp:lastModifiedBy>
  <cp:revision>4</cp:revision>
  <dcterms:created xsi:type="dcterms:W3CDTF">2023-03-07T13:41:30Z</dcterms:created>
  <dcterms:modified xsi:type="dcterms:W3CDTF">2023-04-28T15:05:51Z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002088A2-47E3-4EA2-9D66-C6954FD37D38</vt:lpwstr>
  </property>
  <property fmtid="{D5CDD505-2E9C-101B-9397-08002B2CF9AE}" pid="3" name="ArticulatePath">
    <vt:lpwstr>ECIM-2024-SD</vt:lpwstr>
  </property>
</Properties>
</file>